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6"/>
  </p:notesMasterIdLst>
  <p:sldIdLst>
    <p:sldId id="294" r:id="rId6"/>
    <p:sldId id="342" r:id="rId7"/>
    <p:sldId id="339" r:id="rId8"/>
    <p:sldId id="343" r:id="rId9"/>
    <p:sldId id="286" r:id="rId10"/>
    <p:sldId id="290" r:id="rId11"/>
    <p:sldId id="291" r:id="rId12"/>
    <p:sldId id="284" r:id="rId13"/>
    <p:sldId id="288" r:id="rId14"/>
    <p:sldId id="295" r:id="rId15"/>
    <p:sldId id="296" r:id="rId16"/>
    <p:sldId id="292" r:id="rId17"/>
    <p:sldId id="293" r:id="rId18"/>
    <p:sldId id="285" r:id="rId19"/>
    <p:sldId id="302" r:id="rId20"/>
    <p:sldId id="297" r:id="rId21"/>
    <p:sldId id="303" r:id="rId22"/>
    <p:sldId id="327" r:id="rId23"/>
    <p:sldId id="328" r:id="rId24"/>
    <p:sldId id="329" r:id="rId25"/>
    <p:sldId id="310" r:id="rId26"/>
    <p:sldId id="309" r:id="rId27"/>
    <p:sldId id="318" r:id="rId28"/>
    <p:sldId id="314" r:id="rId29"/>
    <p:sldId id="315" r:id="rId30"/>
    <p:sldId id="316" r:id="rId31"/>
    <p:sldId id="332" r:id="rId32"/>
    <p:sldId id="331" r:id="rId33"/>
    <p:sldId id="330" r:id="rId34"/>
    <p:sldId id="311" r:id="rId35"/>
    <p:sldId id="312" r:id="rId36"/>
    <p:sldId id="322" r:id="rId37"/>
    <p:sldId id="334" r:id="rId38"/>
    <p:sldId id="323" r:id="rId39"/>
    <p:sldId id="335" r:id="rId40"/>
    <p:sldId id="348" r:id="rId41"/>
    <p:sldId id="324" r:id="rId42"/>
    <p:sldId id="325" r:id="rId43"/>
    <p:sldId id="345" r:id="rId44"/>
    <p:sldId id="326" r:id="rId45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 varScale="1">
        <p:scale>
          <a:sx n="109" d="100"/>
          <a:sy n="109" d="100"/>
        </p:scale>
        <p:origin x="2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</a:t>
            </a:r>
            <a:r>
              <a:rPr lang="fr-FR" dirty="0" err="1"/>
              <a:t>sequentielle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20277</TotalTime>
  <Words>244</Words>
  <Application>Microsoft Office PowerPoint</Application>
  <PresentationFormat>Grand écran</PresentationFormat>
  <Paragraphs>113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interactive-clustering-architecture-parallele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521</cp:revision>
  <dcterms:created xsi:type="dcterms:W3CDTF">2020-05-13T12:32:19Z</dcterms:created>
  <dcterms:modified xsi:type="dcterms:W3CDTF">2023-07-17T07:19:19Z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